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78" r:id="rId87"/>
    <p:sldId id="380" r:id="rId88"/>
    <p:sldId id="387" r:id="rId89"/>
    <p:sldId id="392" r:id="rId90"/>
    <p:sldId id="443" r:id="rId91"/>
    <p:sldId id="384" r:id="rId92"/>
    <p:sldId id="416" r:id="rId93"/>
    <p:sldId id="288" r:id="rId94"/>
    <p:sldId id="433" r:id="rId95"/>
    <p:sldId id="424"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78"/>
            <p14:sldId id="380"/>
            <p14:sldId id="387"/>
            <p14:sldId id="392"/>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p:scale>
          <a:sx n="125" d="100"/>
          <a:sy n="125" d="100"/>
        </p:scale>
        <p:origin x="3144" y="38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319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12</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9/22/2025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9/22/2025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9/22/2025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8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20"/>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only uses the labels of the </a:t>
            </a:r>
            <a:r>
              <a:rPr lang="en-US" b="1" dirty="0"/>
              <a:t>atomic states </a:t>
            </a:r>
            <a:r>
              <a:rPr lang="en-US" dirty="0"/>
              <a:t>and the transition function.</a:t>
            </a:r>
          </a:p>
          <a:p>
            <a:pPr marL="0" indent="0">
              <a:buNone/>
            </a:pPr>
            <a:endParaRPr lang="en-US" dirty="0"/>
          </a:p>
          <a:p>
            <a:pPr marL="0" indent="0">
              <a:buNone/>
            </a:pPr>
            <a:r>
              <a:rPr lang="en-US" dirty="0"/>
              <a:t>It blindly searches, following a simple strategy, until it reaches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Tree Search</a:t>
            </a:r>
            <a:br>
              <a:rPr lang="en-US" sz="6000" b="1" dirty="0">
                <a:solidFill>
                  <a:srgbClr val="FFFFFF"/>
                </a:solidFill>
              </a:rPr>
            </a:br>
            <a:r>
              <a:rPr lang="en-US" sz="6000"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24531</TotalTime>
  <Words>7073</Words>
  <Application>Microsoft Office PowerPoint</Application>
  <PresentationFormat>On-screen Show (4:3)</PresentationFormat>
  <Paragraphs>1073</Paragraphs>
  <Slides>95</Slides>
  <Notes>64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Tree Search Planning Agents</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214</cp:revision>
  <dcterms:created xsi:type="dcterms:W3CDTF">2020-09-15T14:04:03Z</dcterms:created>
  <dcterms:modified xsi:type="dcterms:W3CDTF">2025-09-22T16:16:04Z</dcterms:modified>
</cp:coreProperties>
</file>